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5" r:id="rId2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89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06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72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7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40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46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76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23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82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73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2016-Topgrafik-D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272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7EF2-6022-B049-AC28-E63EDF03105B}" type="datetimeFigureOut">
              <a:rPr lang="da-DK" smtClean="0"/>
              <a:t>13-04-2016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13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67"/>
            <a:ext cx="5796136" cy="356869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900000">
            <a:off x="5066680" y="821961"/>
            <a:ext cx="1343611" cy="79044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EEA4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kstfelt 4"/>
          <p:cNvSpPr txBox="1"/>
          <p:nvPr/>
        </p:nvSpPr>
        <p:spPr>
          <a:xfrm rot="900000">
            <a:off x="5043661" y="904031"/>
            <a:ext cx="1353340" cy="61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a-DK" sz="2000" b="1" dirty="0" smtClean="0">
                <a:solidFill>
                  <a:srgbClr val="005294"/>
                </a:solidFill>
                <a:latin typeface="Arial Narrow"/>
                <a:cs typeface="Arial Narrow"/>
              </a:rPr>
              <a:t>Plug</a:t>
            </a:r>
          </a:p>
          <a:p>
            <a:pPr algn="ctr">
              <a:lnSpc>
                <a:spcPts val="2000"/>
              </a:lnSpc>
            </a:pPr>
            <a:r>
              <a:rPr lang="da-DK" sz="2000" b="1" dirty="0" smtClean="0">
                <a:solidFill>
                  <a:srgbClr val="005294"/>
                </a:solidFill>
                <a:latin typeface="Arial Narrow"/>
                <a:cs typeface="Arial Narrow"/>
              </a:rPr>
              <a:t>&amp; Play</a:t>
            </a:r>
            <a:endParaRPr lang="da-DK" sz="2000" b="1" dirty="0">
              <a:solidFill>
                <a:srgbClr val="005294"/>
              </a:solidFill>
              <a:latin typeface="Arial Narrow"/>
              <a:cs typeface="Arial Narrow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48998" y="2957138"/>
            <a:ext cx="52280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2800" u="sng" dirty="0" err="1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Värmepump</a:t>
            </a:r>
            <a:r>
              <a:rPr lang="da-DK" sz="2800" u="sng" dirty="0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 </a:t>
            </a:r>
            <a:r>
              <a:rPr lang="da-DK" sz="2800" u="sng" dirty="0" err="1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till</a:t>
            </a:r>
            <a:endParaRPr lang="da-DK" sz="2800" u="sng" dirty="0" smtClean="0">
              <a:solidFill>
                <a:srgbClr val="005294"/>
              </a:solidFill>
              <a:uFill>
                <a:solidFill>
                  <a:schemeClr val="accent6"/>
                </a:solidFill>
              </a:uFill>
              <a:latin typeface="Arial Rounded MT Bold"/>
              <a:cs typeface="Arial Rounded MT Bold"/>
            </a:endParaRPr>
          </a:p>
          <a:p>
            <a:r>
              <a:rPr lang="da-DK" sz="2800" u="sng" dirty="0" err="1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större</a:t>
            </a:r>
            <a:r>
              <a:rPr lang="da-DK" sz="2800" u="sng" dirty="0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 fritstående pooler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254001" y="4021664"/>
            <a:ext cx="5466329" cy="2970043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da-DK" sz="1500" b="1" dirty="0" err="1" smtClean="0"/>
              <a:t>Världens</a:t>
            </a:r>
            <a:r>
              <a:rPr lang="da-DK" sz="1500" b="1" dirty="0" smtClean="0"/>
              <a:t> </a:t>
            </a:r>
            <a:r>
              <a:rPr lang="da-DK" sz="1500" b="1" dirty="0" err="1" smtClean="0"/>
              <a:t>först</a:t>
            </a:r>
            <a:r>
              <a:rPr lang="da-DK" sz="1500" b="1" dirty="0" smtClean="0"/>
              <a:t> </a:t>
            </a:r>
            <a:r>
              <a:rPr lang="da-DK" sz="1500" b="1" dirty="0" err="1" smtClean="0"/>
              <a:t>värmepump</a:t>
            </a:r>
            <a:r>
              <a:rPr lang="da-DK" sz="1500" b="1" dirty="0" smtClean="0"/>
              <a:t> som enkelt kan </a:t>
            </a:r>
            <a:r>
              <a:rPr lang="da-DK" sz="1500" b="1" dirty="0" err="1" smtClean="0"/>
              <a:t>installeras</a:t>
            </a:r>
            <a:r>
              <a:rPr lang="da-DK" sz="1500" b="1" dirty="0" smtClean="0"/>
              <a:t> av </a:t>
            </a:r>
            <a:r>
              <a:rPr lang="da-DK" sz="1500" b="1" dirty="0" err="1" smtClean="0"/>
              <a:t>slutkund</a:t>
            </a:r>
            <a:r>
              <a:rPr lang="da-DK" sz="1500" b="1" dirty="0" smtClean="0"/>
              <a:t>.</a:t>
            </a:r>
            <a:endParaRPr lang="da-DK" sz="1500" dirty="0" smtClean="0"/>
          </a:p>
          <a:p>
            <a:endParaRPr lang="da-DK" sz="1100" dirty="0"/>
          </a:p>
          <a:p>
            <a:r>
              <a:rPr lang="da-DK" sz="1100" dirty="0" smtClean="0"/>
              <a:t>Den </a:t>
            </a:r>
            <a:r>
              <a:rPr lang="da-DK" sz="1100" dirty="0" err="1" smtClean="0"/>
              <a:t>stora</a:t>
            </a:r>
            <a:r>
              <a:rPr lang="da-DK" sz="1100" dirty="0" smtClean="0"/>
              <a:t> besparingen på installation </a:t>
            </a:r>
            <a:r>
              <a:rPr lang="da-DK" sz="1100" dirty="0" err="1" smtClean="0"/>
              <a:t>bypass</a:t>
            </a:r>
            <a:r>
              <a:rPr lang="da-DK" sz="1100" dirty="0"/>
              <a:t> </a:t>
            </a:r>
            <a:r>
              <a:rPr lang="da-DK" sz="1100" dirty="0" smtClean="0"/>
              <a:t>kit, </a:t>
            </a:r>
            <a:r>
              <a:rPr lang="da-DK" sz="1100" dirty="0" err="1" smtClean="0"/>
              <a:t>och</a:t>
            </a:r>
            <a:r>
              <a:rPr lang="da-DK" sz="1100" dirty="0" smtClean="0"/>
              <a:t> den </a:t>
            </a:r>
            <a:r>
              <a:rPr lang="da-DK" sz="1100" dirty="0" err="1" smtClean="0"/>
              <a:t>höga</a:t>
            </a:r>
            <a:r>
              <a:rPr lang="da-DK" sz="1100" dirty="0"/>
              <a:t> </a:t>
            </a:r>
            <a:r>
              <a:rPr lang="da-DK" sz="1100" dirty="0" smtClean="0"/>
              <a:t> energieffektiviteten </a:t>
            </a:r>
            <a:r>
              <a:rPr lang="da-DK" sz="1100" dirty="0" err="1" smtClean="0"/>
              <a:t>gör</a:t>
            </a:r>
            <a:r>
              <a:rPr lang="da-DK" sz="1100" dirty="0" smtClean="0"/>
              <a:t> </a:t>
            </a:r>
            <a:r>
              <a:rPr lang="da-DK" sz="1100" dirty="0" err="1" smtClean="0"/>
              <a:t>Swim&amp;Fun</a:t>
            </a:r>
            <a:r>
              <a:rPr lang="da-DK" sz="1100" dirty="0" smtClean="0"/>
              <a:t> </a:t>
            </a:r>
            <a:r>
              <a:rPr lang="da-DK" sz="1100" dirty="0" err="1" smtClean="0"/>
              <a:t>Xpress</a:t>
            </a:r>
            <a:r>
              <a:rPr lang="da-DK" sz="1100" dirty="0" smtClean="0"/>
              <a:t> </a:t>
            </a:r>
            <a:r>
              <a:rPr lang="da-DK" sz="1100" dirty="0" err="1" smtClean="0"/>
              <a:t>värmaepump</a:t>
            </a:r>
            <a:r>
              <a:rPr lang="da-DK" sz="1100" dirty="0" smtClean="0"/>
              <a:t> </a:t>
            </a:r>
            <a:r>
              <a:rPr lang="da-DK" sz="1100" dirty="0" err="1" smtClean="0"/>
              <a:t>till</a:t>
            </a:r>
            <a:r>
              <a:rPr lang="da-DK" sz="1100" dirty="0" smtClean="0"/>
              <a:t> en </a:t>
            </a:r>
            <a:r>
              <a:rPr lang="da-DK" sz="1100" dirty="0" err="1" smtClean="0"/>
              <a:t>mycket</a:t>
            </a:r>
            <a:r>
              <a:rPr lang="da-DK" sz="1100" dirty="0" smtClean="0"/>
              <a:t> attraktiv </a:t>
            </a:r>
            <a:r>
              <a:rPr lang="da-DK" sz="1100" dirty="0" err="1" smtClean="0"/>
              <a:t>uppvärmingslösning</a:t>
            </a:r>
            <a:r>
              <a:rPr lang="da-DK" sz="1100" dirty="0"/>
              <a:t>.</a:t>
            </a:r>
          </a:p>
          <a:p>
            <a:r>
              <a:rPr lang="da-DK" sz="1100" dirty="0" smtClean="0"/>
              <a:t> </a:t>
            </a:r>
            <a:endParaRPr lang="da-DK" sz="1100" dirty="0"/>
          </a:p>
          <a:p>
            <a:r>
              <a:rPr lang="da-DK" sz="1100" dirty="0" err="1"/>
              <a:t>Swim</a:t>
            </a:r>
            <a:r>
              <a:rPr lang="da-DK" sz="1100" dirty="0"/>
              <a:t> &amp; Fun </a:t>
            </a:r>
            <a:r>
              <a:rPr lang="da-DK" sz="1100" dirty="0" err="1"/>
              <a:t>Xpress</a:t>
            </a:r>
            <a:r>
              <a:rPr lang="da-DK" sz="1100" dirty="0"/>
              <a:t>  </a:t>
            </a:r>
            <a:r>
              <a:rPr lang="da-DK" sz="1100" dirty="0" err="1"/>
              <a:t>värmepumpen</a:t>
            </a:r>
            <a:r>
              <a:rPr lang="da-DK" sz="1100" dirty="0"/>
              <a:t> </a:t>
            </a:r>
            <a:r>
              <a:rPr lang="da-DK" sz="1100" dirty="0" err="1"/>
              <a:t>är</a:t>
            </a:r>
            <a:r>
              <a:rPr lang="da-DK" sz="1100" dirty="0"/>
              <a:t> </a:t>
            </a:r>
            <a:r>
              <a:rPr lang="da-DK" sz="1100" dirty="0" err="1"/>
              <a:t>mycket</a:t>
            </a:r>
            <a:r>
              <a:rPr lang="da-DK" sz="1100" dirty="0"/>
              <a:t> tystgående </a:t>
            </a:r>
            <a:r>
              <a:rPr lang="da-DK" sz="1100" dirty="0" err="1"/>
              <a:t>vilket</a:t>
            </a:r>
            <a:r>
              <a:rPr lang="da-DK" sz="1100" dirty="0"/>
              <a:t> </a:t>
            </a:r>
            <a:r>
              <a:rPr lang="da-DK" sz="1100" dirty="0" err="1"/>
              <a:t>gör</a:t>
            </a:r>
            <a:r>
              <a:rPr lang="da-DK" sz="1100" dirty="0"/>
              <a:t> </a:t>
            </a:r>
            <a:r>
              <a:rPr lang="da-DK" sz="1100" dirty="0" err="1"/>
              <a:t>att</a:t>
            </a:r>
            <a:r>
              <a:rPr lang="da-DK" sz="1100" dirty="0"/>
              <a:t> man får </a:t>
            </a:r>
            <a:r>
              <a:rPr lang="da-DK" sz="1100" dirty="0" smtClean="0"/>
              <a:t>  en </a:t>
            </a:r>
            <a:r>
              <a:rPr lang="da-DK" sz="1100" dirty="0" err="1"/>
              <a:t>trevlig</a:t>
            </a:r>
            <a:r>
              <a:rPr lang="da-DK" sz="1100" dirty="0"/>
              <a:t> </a:t>
            </a:r>
            <a:r>
              <a:rPr lang="da-DK" sz="1100" dirty="0" err="1"/>
              <a:t>badupplevelse</a:t>
            </a:r>
            <a:r>
              <a:rPr lang="da-DK" sz="1100" dirty="0"/>
              <a:t> i det </a:t>
            </a:r>
            <a:r>
              <a:rPr lang="da-DK" sz="1100" dirty="0" err="1"/>
              <a:t>sköna</a:t>
            </a:r>
            <a:r>
              <a:rPr lang="da-DK" sz="1100" dirty="0"/>
              <a:t> </a:t>
            </a:r>
            <a:r>
              <a:rPr lang="da-DK" sz="1100" dirty="0" err="1"/>
              <a:t>varma</a:t>
            </a:r>
            <a:r>
              <a:rPr lang="da-DK" sz="1100" dirty="0"/>
              <a:t> </a:t>
            </a:r>
            <a:r>
              <a:rPr lang="da-DK" sz="1100" dirty="0" err="1"/>
              <a:t>badvattnet</a:t>
            </a:r>
            <a:r>
              <a:rPr lang="da-DK" sz="1100" dirty="0"/>
              <a:t> </a:t>
            </a:r>
            <a:r>
              <a:rPr lang="da-DK" sz="1100" dirty="0" err="1"/>
              <a:t>även</a:t>
            </a:r>
            <a:r>
              <a:rPr lang="da-DK" sz="1100" dirty="0"/>
              <a:t> om </a:t>
            </a:r>
            <a:r>
              <a:rPr lang="da-DK" sz="1100" dirty="0" err="1"/>
              <a:t>pumen</a:t>
            </a:r>
            <a:r>
              <a:rPr lang="da-DK" sz="1100" dirty="0"/>
              <a:t> </a:t>
            </a:r>
            <a:r>
              <a:rPr lang="da-DK" sz="1100" dirty="0" err="1"/>
              <a:t>är</a:t>
            </a:r>
            <a:r>
              <a:rPr lang="da-DK" sz="1100" dirty="0"/>
              <a:t> i drift. </a:t>
            </a:r>
          </a:p>
          <a:p>
            <a:endParaRPr lang="da-DK" sz="1100" dirty="0" smtClean="0"/>
          </a:p>
          <a:p>
            <a:endParaRPr lang="da-DK" sz="1100" dirty="0"/>
          </a:p>
          <a:p>
            <a:r>
              <a:rPr lang="da-DK" sz="1100" dirty="0" err="1" smtClean="0"/>
              <a:t>Värmepumpen</a:t>
            </a:r>
            <a:r>
              <a:rPr lang="da-DK" sz="1100" dirty="0" smtClean="0"/>
              <a:t> </a:t>
            </a:r>
            <a:r>
              <a:rPr lang="da-DK" sz="1100" dirty="0" err="1" smtClean="0"/>
              <a:t>är</a:t>
            </a:r>
            <a:r>
              <a:rPr lang="da-DK" sz="1100" dirty="0" smtClean="0"/>
              <a:t> </a:t>
            </a:r>
            <a:r>
              <a:rPr lang="da-DK" sz="1100" dirty="0" err="1" smtClean="0"/>
              <a:t>enklel</a:t>
            </a:r>
            <a:r>
              <a:rPr lang="da-DK" sz="1100" dirty="0" smtClean="0"/>
              <a:t> </a:t>
            </a:r>
            <a:r>
              <a:rPr lang="da-DK" sz="1100" dirty="0" err="1" smtClean="0"/>
              <a:t>att</a:t>
            </a:r>
            <a:r>
              <a:rPr lang="da-DK" sz="1100" dirty="0" smtClean="0"/>
              <a:t> </a:t>
            </a:r>
            <a:r>
              <a:rPr lang="da-DK" sz="1100" dirty="0" err="1" smtClean="0"/>
              <a:t>ställa</a:t>
            </a:r>
            <a:r>
              <a:rPr lang="da-DK" sz="1100" dirty="0" smtClean="0"/>
              <a:t> in på den </a:t>
            </a:r>
            <a:r>
              <a:rPr lang="da-DK" sz="1100" dirty="0" err="1" smtClean="0"/>
              <a:t>intuitiva</a:t>
            </a:r>
            <a:r>
              <a:rPr lang="da-DK" sz="1100" dirty="0" smtClean="0"/>
              <a:t> 4-knappar </a:t>
            </a:r>
            <a:r>
              <a:rPr lang="da-DK" sz="1100" dirty="0" err="1" smtClean="0"/>
              <a:t>displayen</a:t>
            </a:r>
            <a:r>
              <a:rPr lang="da-DK" sz="1100" dirty="0" smtClean="0"/>
              <a:t>.</a:t>
            </a:r>
          </a:p>
          <a:p>
            <a:endParaRPr lang="da-DK" sz="1100" dirty="0"/>
          </a:p>
          <a:p>
            <a:r>
              <a:rPr lang="da-DK" sz="1100" dirty="0" smtClean="0"/>
              <a:t>Pumpen </a:t>
            </a:r>
            <a:r>
              <a:rPr lang="da-DK" sz="1100" dirty="0" err="1"/>
              <a:t>är</a:t>
            </a:r>
            <a:r>
              <a:rPr lang="da-DK" sz="1100" dirty="0"/>
              <a:t> </a:t>
            </a:r>
            <a:r>
              <a:rPr lang="da-DK" sz="1100" dirty="0" err="1"/>
              <a:t>underhållsfri</a:t>
            </a:r>
            <a:r>
              <a:rPr lang="da-DK" sz="1100" dirty="0"/>
              <a:t> </a:t>
            </a:r>
            <a:r>
              <a:rPr lang="da-DK" sz="1100" dirty="0" err="1"/>
              <a:t>och</a:t>
            </a:r>
            <a:r>
              <a:rPr lang="da-DK" sz="1100" dirty="0"/>
              <a:t> har </a:t>
            </a:r>
            <a:r>
              <a:rPr lang="da-DK" sz="1100" dirty="0" err="1"/>
              <a:t>ett</a:t>
            </a:r>
            <a:r>
              <a:rPr lang="da-DK" sz="1100" dirty="0"/>
              <a:t> </a:t>
            </a:r>
            <a:r>
              <a:rPr lang="da-DK" sz="1100" dirty="0" err="1"/>
              <a:t>ytterhölje</a:t>
            </a:r>
            <a:r>
              <a:rPr lang="da-DK" sz="1100" dirty="0"/>
              <a:t> i </a:t>
            </a:r>
            <a:r>
              <a:rPr lang="da-DK" sz="1100" dirty="0" err="1"/>
              <a:t>ett</a:t>
            </a:r>
            <a:r>
              <a:rPr lang="da-DK" sz="1100" dirty="0"/>
              <a:t> UV resistent </a:t>
            </a:r>
            <a:r>
              <a:rPr lang="da-DK" sz="1100" dirty="0" err="1"/>
              <a:t>och</a:t>
            </a:r>
            <a:r>
              <a:rPr lang="da-DK" sz="1100" dirty="0"/>
              <a:t> </a:t>
            </a:r>
            <a:r>
              <a:rPr lang="da-DK" sz="1100" dirty="0" err="1" smtClean="0"/>
              <a:t>rostfritt</a:t>
            </a:r>
            <a:r>
              <a:rPr lang="da-DK" sz="1100" dirty="0" smtClean="0"/>
              <a:t> </a:t>
            </a:r>
            <a:r>
              <a:rPr lang="da-DK" sz="1100" dirty="0"/>
              <a:t>polymer </a:t>
            </a:r>
            <a:r>
              <a:rPr lang="da-DK" sz="1100" dirty="0" err="1"/>
              <a:t>material</a:t>
            </a:r>
            <a:r>
              <a:rPr lang="da-DK" sz="1100" dirty="0"/>
              <a:t>. Heat </a:t>
            </a:r>
            <a:r>
              <a:rPr lang="da-DK" sz="1100" dirty="0" err="1"/>
              <a:t>exchangeren</a:t>
            </a:r>
            <a:r>
              <a:rPr lang="da-DK" sz="1100" dirty="0"/>
              <a:t> </a:t>
            </a:r>
            <a:r>
              <a:rPr lang="da-DK" sz="1100" dirty="0" err="1"/>
              <a:t>är</a:t>
            </a:r>
            <a:r>
              <a:rPr lang="da-DK" sz="1100" dirty="0"/>
              <a:t> naturligvis </a:t>
            </a:r>
            <a:r>
              <a:rPr lang="da-DK" sz="1100" dirty="0" err="1"/>
              <a:t>producerad</a:t>
            </a:r>
            <a:r>
              <a:rPr lang="da-DK" sz="1100" dirty="0"/>
              <a:t> i titanium som </a:t>
            </a:r>
            <a:r>
              <a:rPr lang="da-DK" sz="1100" dirty="0" err="1"/>
              <a:t>är</a:t>
            </a:r>
            <a:r>
              <a:rPr lang="da-DK" sz="1100" dirty="0"/>
              <a:t> resistent </a:t>
            </a:r>
            <a:r>
              <a:rPr lang="da-DK" sz="1100" dirty="0" err="1"/>
              <a:t>mot</a:t>
            </a:r>
            <a:r>
              <a:rPr lang="da-DK" sz="1100" dirty="0"/>
              <a:t> </a:t>
            </a:r>
            <a:r>
              <a:rPr lang="da-DK" sz="1100" dirty="0" err="1"/>
              <a:t>korrigering</a:t>
            </a:r>
            <a:r>
              <a:rPr lang="da-DK" sz="1100" dirty="0"/>
              <a:t> </a:t>
            </a:r>
            <a:r>
              <a:rPr lang="da-DK" sz="1100" dirty="0" err="1"/>
              <a:t>från</a:t>
            </a:r>
            <a:r>
              <a:rPr lang="da-DK" sz="1100" dirty="0"/>
              <a:t> pool kemikalier som </a:t>
            </a:r>
            <a:r>
              <a:rPr lang="da-DK" sz="1100" dirty="0" err="1"/>
              <a:t>te.x</a:t>
            </a:r>
            <a:r>
              <a:rPr lang="da-DK" sz="1100" dirty="0"/>
              <a:t> klor </a:t>
            </a:r>
            <a:r>
              <a:rPr lang="da-DK" sz="1100" dirty="0" err="1"/>
              <a:t>och</a:t>
            </a:r>
            <a:r>
              <a:rPr lang="da-DK" sz="1100" dirty="0"/>
              <a:t> salt</a:t>
            </a:r>
            <a:r>
              <a:rPr lang="da-DK" sz="1100" dirty="0" smtClean="0"/>
              <a:t>.</a:t>
            </a:r>
          </a:p>
          <a:p>
            <a:endParaRPr lang="da-DK" sz="1100" dirty="0"/>
          </a:p>
          <a:p>
            <a:r>
              <a:rPr lang="da-DK" sz="1100" dirty="0"/>
              <a:t>Fungerer </a:t>
            </a:r>
            <a:r>
              <a:rPr lang="da-DK" sz="1100" dirty="0" err="1" smtClean="0"/>
              <a:t>också</a:t>
            </a:r>
            <a:r>
              <a:rPr lang="da-DK" sz="1100" dirty="0" smtClean="0"/>
              <a:t> </a:t>
            </a:r>
            <a:r>
              <a:rPr lang="da-DK" sz="1100" dirty="0"/>
              <a:t>med </a:t>
            </a:r>
            <a:r>
              <a:rPr lang="da-DK" sz="1100" dirty="0" err="1"/>
              <a:t>lågströms</a:t>
            </a:r>
            <a:r>
              <a:rPr lang="da-DK" sz="1100" dirty="0"/>
              <a:t> </a:t>
            </a:r>
            <a:r>
              <a:rPr lang="da-DK" sz="1100" dirty="0" err="1"/>
              <a:t>cirkulationspumpa</a:t>
            </a:r>
            <a:r>
              <a:rPr lang="da-DK" sz="1100" dirty="0"/>
              <a:t>. Leveres med RCD </a:t>
            </a:r>
            <a:r>
              <a:rPr lang="da-DK" sz="1100" dirty="0" err="1"/>
              <a:t>integrerad</a:t>
            </a:r>
            <a:r>
              <a:rPr lang="da-DK" sz="1100" dirty="0"/>
              <a:t> stickkontakt, 4 </a:t>
            </a:r>
            <a:r>
              <a:rPr lang="da-DK" sz="1100" dirty="0" smtClean="0"/>
              <a:t>meter </a:t>
            </a:r>
            <a:r>
              <a:rPr lang="da-DK" sz="1100" dirty="0" err="1" smtClean="0"/>
              <a:t>sladd</a:t>
            </a:r>
            <a:r>
              <a:rPr lang="da-DK" sz="1100" dirty="0" smtClean="0"/>
              <a:t> </a:t>
            </a:r>
            <a:r>
              <a:rPr lang="da-DK" sz="1100" dirty="0"/>
              <a:t>samt 38mm, 32mm </a:t>
            </a:r>
            <a:r>
              <a:rPr lang="da-DK" sz="1100" dirty="0" err="1"/>
              <a:t>och</a:t>
            </a:r>
            <a:r>
              <a:rPr lang="da-DK" sz="1100" dirty="0"/>
              <a:t> 50 mm </a:t>
            </a:r>
            <a:r>
              <a:rPr lang="da-DK" sz="1100" dirty="0" err="1"/>
              <a:t>slangkopplingar</a:t>
            </a:r>
            <a:endParaRPr lang="sv-SE" sz="1100" dirty="0"/>
          </a:p>
          <a:p>
            <a:endParaRPr lang="da-DK" sz="1100" dirty="0"/>
          </a:p>
          <a:p>
            <a:r>
              <a:rPr lang="sv-SE" sz="1100" dirty="0"/>
              <a:t> </a:t>
            </a:r>
            <a:endParaRPr lang="sv-SE" sz="1100" dirty="0" smtClean="0"/>
          </a:p>
          <a:p>
            <a:endParaRPr lang="da-DK" sz="1100" dirty="0"/>
          </a:p>
        </p:txBody>
      </p:sp>
      <p:sp>
        <p:nvSpPr>
          <p:cNvPr id="11" name="Tekstfelt 10"/>
          <p:cNvSpPr txBox="1"/>
          <p:nvPr/>
        </p:nvSpPr>
        <p:spPr>
          <a:xfrm>
            <a:off x="5952067" y="1759158"/>
            <a:ext cx="3403602" cy="493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b="1" u="sng" baseline="20000" dirty="0">
                <a:latin typeface="Arial Narrow"/>
                <a:cs typeface="Arial Narrow"/>
              </a:rPr>
              <a:t>Tekniske data	</a:t>
            </a:r>
            <a:r>
              <a:rPr lang="da-DK" b="1" u="sng" baseline="20000" dirty="0" smtClean="0">
                <a:latin typeface="Arial Narrow"/>
                <a:cs typeface="Arial Narrow"/>
              </a:rPr>
              <a:t>Xpress9+	Xpress14+</a:t>
            </a:r>
            <a:endParaRPr lang="da-DK" u="sng" baseline="20000" dirty="0">
              <a:latin typeface="Arial Narrow"/>
              <a:cs typeface="Arial Narrow"/>
            </a:endParaRPr>
          </a:p>
          <a:p>
            <a:pPr algn="just">
              <a:lnSpc>
                <a:spcPts val="1380"/>
              </a:lnSpc>
              <a:tabLst>
                <a:tab pos="1346200" algn="l"/>
                <a:tab pos="2151063" algn="l"/>
              </a:tabLst>
            </a:pPr>
            <a:r>
              <a:rPr lang="ro-RO" sz="1000" u="sng" baseline="32000" dirty="0" smtClean="0">
                <a:latin typeface="Arial Narrow"/>
                <a:cs typeface="Arial Narrow"/>
              </a:rPr>
              <a:t>Vare </a:t>
            </a:r>
            <a:r>
              <a:rPr lang="ro-RO" sz="1000" u="sng" baseline="32000" dirty="0">
                <a:latin typeface="Arial Narrow"/>
                <a:cs typeface="Arial Narrow"/>
              </a:rPr>
              <a:t>nr</a:t>
            </a:r>
            <a:r>
              <a:rPr lang="ro-RO" sz="1000" u="sng" baseline="32000" dirty="0" smtClean="0">
                <a:latin typeface="Arial Narrow"/>
                <a:cs typeface="Arial Narrow"/>
              </a:rPr>
              <a:t>.	1072	1073	</a:t>
            </a:r>
            <a:endParaRPr lang="ro-RO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ro-RO" sz="1000" u="sng" baseline="32000" dirty="0">
                <a:latin typeface="Arial Narrow"/>
                <a:cs typeface="Arial Narrow"/>
              </a:rPr>
              <a:t>Opvarmningskap. </a:t>
            </a:r>
            <a:r>
              <a:rPr lang="ro-RO" sz="1000" u="sng" baseline="32000" dirty="0" smtClean="0">
                <a:latin typeface="Arial Narrow"/>
                <a:cs typeface="Arial Narrow"/>
              </a:rPr>
              <a:t>kW	8,6	14,1		</a:t>
            </a:r>
            <a:endParaRPr lang="ro-RO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Strøm input </a:t>
            </a:r>
            <a:r>
              <a:rPr lang="da-DK" sz="1000" u="sng" baseline="32000" dirty="0" smtClean="0">
                <a:latin typeface="Arial Narrow"/>
                <a:cs typeface="Arial Narrow"/>
              </a:rPr>
              <a:t>kW	1,55	2,65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Max. pool </a:t>
            </a:r>
            <a:r>
              <a:rPr lang="da-DK" sz="1000" u="sng" baseline="32000" dirty="0" err="1">
                <a:latin typeface="Arial Narrow"/>
                <a:cs typeface="Arial Narrow"/>
              </a:rPr>
              <a:t>volume</a:t>
            </a:r>
            <a:r>
              <a:rPr lang="da-DK" sz="1000" u="sng" baseline="32000" dirty="0">
                <a:latin typeface="Arial Narrow"/>
                <a:cs typeface="Arial Narrow"/>
              </a:rPr>
              <a:t> </a:t>
            </a:r>
            <a:r>
              <a:rPr lang="da-DK" sz="1000" u="sng" baseline="32000" dirty="0" smtClean="0">
                <a:latin typeface="Arial Narrow"/>
                <a:cs typeface="Arial Narrow"/>
              </a:rPr>
              <a:t>m3	30	45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Temperatur ned </a:t>
            </a:r>
            <a:r>
              <a:rPr lang="da-DK" sz="1000" u="sng" baseline="32000" dirty="0" smtClean="0">
                <a:latin typeface="Arial Narrow"/>
                <a:cs typeface="Arial Narrow"/>
              </a:rPr>
              <a:t>til	+8ºC	+8ºC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Effekt </a:t>
            </a:r>
            <a:r>
              <a:rPr lang="da-DK" sz="1000" u="sng" baseline="32000" dirty="0" smtClean="0">
                <a:latin typeface="Arial Narrow"/>
                <a:cs typeface="Arial Narrow"/>
              </a:rPr>
              <a:t>A	6,5	11,7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COP*</a:t>
            </a:r>
            <a:r>
              <a:rPr lang="da-DK" sz="1000" u="sng" baseline="32000" dirty="0" smtClean="0">
                <a:latin typeface="Arial Narrow"/>
                <a:cs typeface="Arial Narrow"/>
              </a:rPr>
              <a:t>*	5,4	5,3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Strømforsyning V/</a:t>
            </a:r>
            <a:r>
              <a:rPr lang="da-DK" sz="1000" u="sng" baseline="32000" dirty="0" err="1">
                <a:latin typeface="Arial Narrow"/>
                <a:cs typeface="Arial Narrow"/>
              </a:rPr>
              <a:t>Ph</a:t>
            </a:r>
            <a:r>
              <a:rPr lang="da-DK" sz="1000" u="sng" baseline="32000" dirty="0">
                <a:latin typeface="Arial Narrow"/>
                <a:cs typeface="Arial Narrow"/>
              </a:rPr>
              <a:t>/</a:t>
            </a:r>
            <a:r>
              <a:rPr lang="da-DK" sz="1000" u="sng" baseline="32000" dirty="0" smtClean="0">
                <a:latin typeface="Arial Narrow"/>
                <a:cs typeface="Arial Narrow"/>
              </a:rPr>
              <a:t>HZ	220</a:t>
            </a:r>
            <a:r>
              <a:rPr lang="da-DK" sz="1000" u="sng" baseline="32000" dirty="0">
                <a:latin typeface="Arial Narrow"/>
                <a:cs typeface="Arial Narrow"/>
              </a:rPr>
              <a:t>-240/1/</a:t>
            </a:r>
            <a:r>
              <a:rPr lang="da-DK" sz="1000" u="sng" baseline="32000" dirty="0" smtClean="0">
                <a:latin typeface="Arial Narrow"/>
                <a:cs typeface="Arial Narrow"/>
              </a:rPr>
              <a:t>50	220</a:t>
            </a:r>
            <a:r>
              <a:rPr lang="da-DK" sz="1000" u="sng" baseline="32000" dirty="0">
                <a:latin typeface="Arial Narrow"/>
                <a:cs typeface="Arial Narrow"/>
              </a:rPr>
              <a:t>-240/1/</a:t>
            </a:r>
            <a:r>
              <a:rPr lang="da-DK" sz="1000" u="sng" baseline="32000" dirty="0" smtClean="0">
                <a:latin typeface="Arial Narrow"/>
                <a:cs typeface="Arial Narrow"/>
              </a:rPr>
              <a:t>50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Kontrol	</a:t>
            </a:r>
            <a:r>
              <a:rPr lang="da-DK" sz="1000" u="sng" baseline="32000" dirty="0" smtClean="0">
                <a:latin typeface="Arial Narrow"/>
                <a:cs typeface="Arial Narrow"/>
              </a:rPr>
              <a:t>Digital </a:t>
            </a:r>
            <a:r>
              <a:rPr lang="da-DK" sz="1000" u="sng" baseline="32000" dirty="0">
                <a:latin typeface="Arial Narrow"/>
                <a:cs typeface="Arial Narrow"/>
              </a:rPr>
              <a:t>med indbygget </a:t>
            </a:r>
            <a:r>
              <a:rPr lang="da-DK" sz="1000" u="sng" baseline="32000" dirty="0" smtClean="0">
                <a:latin typeface="Arial Narrow"/>
                <a:cs typeface="Arial Narrow"/>
              </a:rPr>
              <a:t>diagnostik	</a:t>
            </a: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 smtClean="0">
                <a:latin typeface="Arial Narrow"/>
                <a:cs typeface="Arial Narrow"/>
              </a:rPr>
              <a:t>Heat </a:t>
            </a:r>
            <a:r>
              <a:rPr lang="da-DK" sz="1000" u="sng" baseline="32000" dirty="0" err="1">
                <a:latin typeface="Arial Narrow"/>
                <a:cs typeface="Arial Narrow"/>
              </a:rPr>
              <a:t>exchanger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Titanium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Titanium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Kompressor antal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Kompressor type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Rotation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Rotation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Kølemiddel, freonfrit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R410A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R410A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Kølemiddel, kg	</a:t>
            </a:r>
            <a:r>
              <a:rPr lang="da-DK" sz="1000" u="sng" baseline="32000" dirty="0" smtClean="0">
                <a:latin typeface="Arial Narrow"/>
                <a:cs typeface="Arial Narrow"/>
              </a:rPr>
              <a:t>0,97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1,1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 smtClean="0">
                <a:latin typeface="Arial Narrow"/>
                <a:cs typeface="Arial Narrow"/>
              </a:rPr>
              <a:t>Ventilator antal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Ventilator strøminput W	</a:t>
            </a:r>
            <a:r>
              <a:rPr lang="da-DK" sz="1000" u="sng" baseline="32000" dirty="0" smtClean="0">
                <a:latin typeface="Arial Narrow"/>
                <a:cs typeface="Arial Narrow"/>
              </a:rPr>
              <a:t>80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80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Ventilator </a:t>
            </a:r>
            <a:r>
              <a:rPr lang="da-DK" sz="1000" u="sng" baseline="32000" dirty="0" smtClean="0">
                <a:latin typeface="Arial Narrow"/>
                <a:cs typeface="Arial Narrow"/>
              </a:rPr>
              <a:t>hastighed RPM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1200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1200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Ventilator retning	</a:t>
            </a:r>
            <a:r>
              <a:rPr lang="da-DK" sz="1000" u="sng" baseline="32000" dirty="0" smtClean="0">
                <a:latin typeface="Arial Narrow"/>
                <a:cs typeface="Arial Narrow"/>
              </a:rPr>
              <a:t>Vertikal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Vertikal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Lydniveau 2 m dB(A)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57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58</a:t>
            </a:r>
            <a:r>
              <a:rPr lang="da-DK" sz="1000" u="sng" baseline="32000" dirty="0">
                <a:latin typeface="Arial Narrow"/>
                <a:cs typeface="Arial Narrow"/>
              </a:rPr>
              <a:t>		</a:t>
            </a:r>
            <a:r>
              <a:rPr lang="da-DK" sz="1000" u="sng" baseline="32000" dirty="0" smtClean="0">
                <a:latin typeface="Arial Narrow"/>
                <a:cs typeface="Arial Narrow"/>
              </a:rPr>
              <a:t>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Slangeforbindelse mm	32/38/50 mm 	32/38/50 </a:t>
            </a:r>
            <a:r>
              <a:rPr lang="da-DK" sz="1000" u="sng" baseline="32000" dirty="0" smtClean="0">
                <a:latin typeface="Arial Narrow"/>
                <a:cs typeface="Arial Narrow"/>
              </a:rPr>
              <a:t>mm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Gennemstrømning m3/t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5-</a:t>
            </a:r>
            <a:r>
              <a:rPr lang="da-DK" sz="1000" u="sng" baseline="32000" dirty="0">
                <a:latin typeface="Arial Narrow"/>
                <a:cs typeface="Arial Narrow"/>
              </a:rPr>
              <a:t>12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5-12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Vandtryk, tab (max) kPa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15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15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Beskyttelse	</a:t>
            </a:r>
            <a:r>
              <a:rPr lang="da-DK" sz="1000" u="sng" baseline="32000" dirty="0" smtClean="0">
                <a:latin typeface="Arial Narrow"/>
                <a:cs typeface="Arial Narrow"/>
              </a:rPr>
              <a:t>IPx4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IPx4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RCD beskyttelse mA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10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it-IT" sz="1000" u="sng" baseline="32000" dirty="0" err="1">
                <a:latin typeface="Arial Narrow"/>
                <a:cs typeface="Arial Narrow"/>
              </a:rPr>
              <a:t>Mål</a:t>
            </a:r>
            <a:r>
              <a:rPr lang="it-IT" sz="1000" u="sng" baseline="32000" dirty="0">
                <a:latin typeface="Arial Narrow"/>
                <a:cs typeface="Arial Narrow"/>
              </a:rPr>
              <a:t>, netto L/B/H	</a:t>
            </a:r>
            <a:r>
              <a:rPr lang="it-IT" sz="1000" u="sng" baseline="32000" dirty="0" smtClean="0">
                <a:latin typeface="Arial Narrow"/>
                <a:cs typeface="Arial Narrow"/>
              </a:rPr>
              <a:t>458</a:t>
            </a:r>
            <a:r>
              <a:rPr lang="it-IT" sz="1000" u="sng" baseline="32000" dirty="0">
                <a:latin typeface="Arial Narrow"/>
                <a:cs typeface="Arial Narrow"/>
              </a:rPr>
              <a:t>/472</a:t>
            </a:r>
            <a:r>
              <a:rPr lang="it-IT" sz="1000" u="sng" baseline="32000" dirty="0" smtClean="0">
                <a:latin typeface="Arial Narrow"/>
                <a:cs typeface="Arial Narrow"/>
              </a:rPr>
              <a:t>/750</a:t>
            </a:r>
            <a:r>
              <a:rPr lang="it-IT" sz="1000" u="sng" baseline="32000" dirty="0">
                <a:latin typeface="Arial Narrow"/>
                <a:cs typeface="Arial Narrow"/>
              </a:rPr>
              <a:t>	458/472</a:t>
            </a:r>
            <a:r>
              <a:rPr lang="it-IT" sz="1000" u="sng" baseline="32000" dirty="0" smtClean="0">
                <a:latin typeface="Arial Narrow"/>
                <a:cs typeface="Arial Narrow"/>
              </a:rPr>
              <a:t>/750	</a:t>
            </a:r>
            <a:endParaRPr lang="it-IT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it-IT" sz="1000" u="sng" baseline="32000" dirty="0" err="1">
                <a:latin typeface="Arial Narrow"/>
                <a:cs typeface="Arial Narrow"/>
              </a:rPr>
              <a:t>Mål</a:t>
            </a:r>
            <a:r>
              <a:rPr lang="it-IT" sz="1000" u="sng" baseline="32000" dirty="0">
                <a:latin typeface="Arial Narrow"/>
                <a:cs typeface="Arial Narrow"/>
              </a:rPr>
              <a:t>, brutto L/B/H	</a:t>
            </a:r>
            <a:r>
              <a:rPr lang="it-IT" sz="1000" u="sng" baseline="32000" dirty="0" smtClean="0">
                <a:latin typeface="Arial Narrow"/>
                <a:cs typeface="Arial Narrow"/>
              </a:rPr>
              <a:t>500</a:t>
            </a:r>
            <a:r>
              <a:rPr lang="it-IT" sz="1000" u="sng" baseline="32000" dirty="0">
                <a:latin typeface="Arial Narrow"/>
                <a:cs typeface="Arial Narrow"/>
              </a:rPr>
              <a:t>/510</a:t>
            </a:r>
            <a:r>
              <a:rPr lang="it-IT" sz="1000" u="sng" baseline="32000" dirty="0" smtClean="0">
                <a:latin typeface="Arial Narrow"/>
                <a:cs typeface="Arial Narrow"/>
              </a:rPr>
              <a:t>/800</a:t>
            </a:r>
            <a:r>
              <a:rPr lang="it-IT" sz="1000" u="sng" baseline="32000" dirty="0">
                <a:latin typeface="Arial Narrow"/>
                <a:cs typeface="Arial Narrow"/>
              </a:rPr>
              <a:t>	500/510</a:t>
            </a:r>
            <a:r>
              <a:rPr lang="it-IT" sz="1000" u="sng" baseline="32000" dirty="0" smtClean="0">
                <a:latin typeface="Arial Narrow"/>
                <a:cs typeface="Arial Narrow"/>
              </a:rPr>
              <a:t>/800	</a:t>
            </a:r>
            <a:endParaRPr lang="it-IT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Netto/brutto vægt kg	</a:t>
            </a:r>
            <a:r>
              <a:rPr lang="da-DK" sz="1000" u="sng" baseline="32000" dirty="0" smtClean="0">
                <a:latin typeface="Arial Narrow"/>
                <a:cs typeface="Arial Narrow"/>
              </a:rPr>
              <a:t>37/39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43/45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 err="1">
                <a:latin typeface="Arial Narrow"/>
                <a:cs typeface="Arial Narrow"/>
              </a:rPr>
              <a:t>Købskvanti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EAN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5704841010727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5704841010734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endParaRPr lang="da-DK" sz="1000" u="sng" baseline="32000" dirty="0">
              <a:latin typeface="Arial Narrow"/>
              <a:cs typeface="Arial Narrow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98" y="1801493"/>
            <a:ext cx="34600" cy="4982400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5960531" y="6366933"/>
            <a:ext cx="3039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/>
              <a:t>* Maksimum pool </a:t>
            </a:r>
            <a:r>
              <a:rPr lang="da-DK" sz="700" dirty="0" err="1"/>
              <a:t>volume</a:t>
            </a:r>
            <a:r>
              <a:rPr lang="da-DK" sz="700" dirty="0"/>
              <a:t> når komplet isoleret med pool cover, i fuld sol og uden vindpåvirkning. </a:t>
            </a:r>
            <a:r>
              <a:rPr lang="da-DK" sz="700" dirty="0" smtClean="0"/>
              <a:t> *</a:t>
            </a:r>
            <a:r>
              <a:rPr lang="da-DK" sz="700" dirty="0"/>
              <a:t>* Måleforhold: omgivende temperatur 24ºC, vand temperatur 27ºC, relativ luftfugtighed 70%.</a:t>
            </a:r>
            <a:endParaRPr lang="sv-SE" sz="700" dirty="0"/>
          </a:p>
        </p:txBody>
      </p:sp>
    </p:spTree>
    <p:extLst>
      <p:ext uri="{BB962C8B-B14F-4D97-AF65-F5344CB8AC3E}">
        <p14:creationId xmlns:p14="http://schemas.microsoft.com/office/powerpoint/2010/main" val="256386805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177</Words>
  <Application>Microsoft Office PowerPoint</Application>
  <PresentationFormat>Näytössä katseltava diaesitys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Rounded MT Bold</vt:lpstr>
      <vt:lpstr>Corbel</vt:lpstr>
      <vt:lpstr>Helvetica</vt:lpstr>
      <vt:lpstr>Kontortema</vt:lpstr>
      <vt:lpstr>PowerPoint-esitys</vt:lpstr>
    </vt:vector>
  </TitlesOfParts>
  <Company>in2design aps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Tine Vallentin</dc:creator>
  <cp:lastModifiedBy>Pasi</cp:lastModifiedBy>
  <cp:revision>177</cp:revision>
  <dcterms:created xsi:type="dcterms:W3CDTF">2014-09-01T13:16:55Z</dcterms:created>
  <dcterms:modified xsi:type="dcterms:W3CDTF">2016-04-13T13:48:19Z</dcterms:modified>
</cp:coreProperties>
</file>